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AA6-7001-4C6F-AC8A-23A047D5710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9ABF68F-F766-42D9-938E-D1EAF008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4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AA6-7001-4C6F-AC8A-23A047D5710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9ABF68F-F766-42D9-938E-D1EAF008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9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AA6-7001-4C6F-AC8A-23A047D5710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9ABF68F-F766-42D9-938E-D1EAF008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5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AA6-7001-4C6F-AC8A-23A047D5710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9ABF68F-F766-42D9-938E-D1EAF008A66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5981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AA6-7001-4C6F-AC8A-23A047D5710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9ABF68F-F766-42D9-938E-D1EAF008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7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AA6-7001-4C6F-AC8A-23A047D5710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F68F-F766-42D9-938E-D1EAF008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22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AA6-7001-4C6F-AC8A-23A047D5710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F68F-F766-42D9-938E-D1EAF008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8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AA6-7001-4C6F-AC8A-23A047D5710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F68F-F766-42D9-938E-D1EAF008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32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453EAA6-7001-4C6F-AC8A-23A047D5710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9ABF68F-F766-42D9-938E-D1EAF008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1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AA6-7001-4C6F-AC8A-23A047D5710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F68F-F766-42D9-938E-D1EAF008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AA6-7001-4C6F-AC8A-23A047D5710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9ABF68F-F766-42D9-938E-D1EAF008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1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AA6-7001-4C6F-AC8A-23A047D5710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F68F-F766-42D9-938E-D1EAF008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0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AA6-7001-4C6F-AC8A-23A047D5710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F68F-F766-42D9-938E-D1EAF008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AA6-7001-4C6F-AC8A-23A047D5710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F68F-F766-42D9-938E-D1EAF008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3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AA6-7001-4C6F-AC8A-23A047D5710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F68F-F766-42D9-938E-D1EAF008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9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AA6-7001-4C6F-AC8A-23A047D5710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F68F-F766-42D9-938E-D1EAF008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4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AA6-7001-4C6F-AC8A-23A047D5710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F68F-F766-42D9-938E-D1EAF008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2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3EAA6-7001-4C6F-AC8A-23A047D5710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BF68F-F766-42D9-938E-D1EAF008A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5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/url?sa=i&amp;rct=j&amp;q=&amp;esrc=s&amp;source=images&amp;cd=&amp;cad=rja&amp;uact=8&amp;ved=&amp;url=https://en.wikipedia.org/wiki/Lay's&amp;psig=AFQjCNFGIMonRcjCCLdshAdBoQqLbrTmqg&amp;ust=144314506987004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newswire.com/news-releases/lays-do-us-a-flavor-contest-returns-to-the-us-with-1-million-grand-prize-for-best-potato-chip-flavor-idea-300021897.html" TargetMode="External"/><Relationship Id="rId2" Type="http://schemas.openxmlformats.org/officeDocument/2006/relationships/hyperlink" Target="http://finance.yahoo.com/blogs/daily-ticker/us-flavor-lay-launches-1-million-chip-flavor-19290867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w3RyPiunzItoI61fJrdHj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UaNAwt4EDc&amp;t=81s" TargetMode="External"/><Relationship Id="rId2" Type="http://schemas.openxmlformats.org/officeDocument/2006/relationships/hyperlink" Target="https://www.youtube.com/watch?v=sYJGfoYB63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3.harvard.edu/platform-digit/submission/frito-lays-do-us-a-flavor-contest/#:~:text=Managing%20Digital%20Crowds-,Frito%2DLay%E2%80%99s%20Do%20Us%20a%20Flavor%20Contest,-By%20Juli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MmCZOZeT_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LAY’S: DO US A FLAVOR CAMPAIGN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SERVAS ANALYSIS </a:t>
            </a:r>
          </a:p>
        </p:txBody>
      </p:sp>
    </p:spTree>
    <p:extLst>
      <p:ext uri="{BB962C8B-B14F-4D97-AF65-F5344CB8AC3E}">
        <p14:creationId xmlns:p14="http://schemas.microsoft.com/office/powerpoint/2010/main" val="378141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73373"/>
            <a:ext cx="9613861" cy="3599316"/>
          </a:xfrm>
        </p:spPr>
        <p:txBody>
          <a:bodyPr/>
          <a:lstStyle/>
          <a:p>
            <a:r>
              <a:rPr lang="en-US" dirty="0"/>
              <a:t> Allow customers to explore your brand </a:t>
            </a:r>
          </a:p>
          <a:p>
            <a:r>
              <a:rPr lang="en-US" dirty="0"/>
              <a:t> Reach a wide audience</a:t>
            </a:r>
          </a:p>
          <a:p>
            <a:r>
              <a:rPr lang="en-US" dirty="0"/>
              <a:t>Generate strong brand loyalty </a:t>
            </a:r>
          </a:p>
          <a:p>
            <a:r>
              <a:rPr lang="en-US" dirty="0"/>
              <a:t>Give people a reason to get invested in your company.</a:t>
            </a:r>
          </a:p>
          <a:p>
            <a:pPr marL="0" indent="0">
              <a:buNone/>
            </a:pPr>
            <a:r>
              <a:rPr lang="en-US" dirty="0"/>
              <a:t> (Submission was an investment)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data:image/jpeg;base64,/9j/4AAQSkZJRgABAQAAAQABAAD/2wCEAAkGBxQTEhUSEhQVFhUXFBQUFRUVFBQUFBUVFRQWFhQVFBUYHiggGBolHBQVITEhJSkrLi4uFx8zODMsNygtLiwBCgoKDg0OGxAQGywkICQtLCwsLCwsLC0sLCwtLCwsLCwsLCwsLCwsLCwtLCwsLCwsLCwsLCwsLCwsLCwsLCwsLP/AABEIANQA7gMBEQACEQEDEQH/xAAcAAABBAMBAAAAAAAAAAAAAAAAAQQFBwIDBgj/xABHEAABAwICBgcEBQoEBwEAAAABAAIDBBEFEgYHITFBURNhcYGRobEiMnLBQlJigtEUI0OSk6KywtLhFzNT8BYkJVRjdPEV/8QAGwEBAAIDAQEAAAAAAAAAAAAAAAMEAQIFBgf/xAA7EQACAQMBBQQJAwMEAgMAAAAAAQIDBBESBSExQVETYXGBBhQiMpGhsdHhQlLBFRbwIzM0U9LxJENi/9oADAMBAAIRAxEAPwC8UAIAQAgBACAEAIAQCXQBdAFkAZUAWQCoAQCFqALIAKALoBUAIAQAgBACAEAIAQAgBACAEAIAQAgBAJdACAWyAEAIDFzwN5HitXOMeLMpNmBqG81G7imuZnRIT8qbzWvrVLqZ7OQCqbzWfWaXUdnLoZtladxHit41YS4NGri1yM1IYBACAQhAF0AqAEAIAQAgBACAEAIAQAgBACAEAiAAEAqAxc8DetJ1IwWZMyk2N5KrkPFUal+l7iJFT6jZ8zjxVCd1OXFkqgkaioHUZuYFaOqzJrcVr2rNka3PK1dZm6Rh0xWO3M6UbI68jiVPC8nHgzV0Ux7BivNX6W03wkskErboSEM7XbiunSrwqe6ytKDjxNqmNQQCIAugFQAgBACAEAIAQAgBACAEAiAVACZwBvLUcvFc+vepbofEkjDqNnOuuVOq5PLJUjEqFyNjFa5AWWMgxLUM5NbmLRmyZoexRM3TNL2KNkiZoeFrkkRpLiEU2jdLJugrSFZp3LRpKkmTNFil9h2+q7VttHlPeUatvjgSjHAi4XXjJSWUVWmuJktjAIBLIAQCoAQAgBACAEAIBLoAQCoBHGy1lJRWWEsjWWW/YuPcXTnuXAnjHBpJVCUjcxKibMiLXIEQAtgCzgCELWRlM1lqhkjY1vjUTNkxvJEtGSKQ0ljWjZNFjOQLXJMhIpiFvCq4mZRTJrDsRsuxaXri9xRrUMkxLVuy5mAOHEbiF6CFdTjqic9ww8MZw6Qx3yvDmHmdrfEIriPB7jLpvkSscgcLtII5g3CmTT3ojawZrIEQChACAEAIAQCIBUAIDCWUNF3EAcyQB4lYlJRWWZjFyeEjnq/S2kabOqI9nBrs5/duuNcVZ1XuW46dHZl1JZVN+e76kXLp7Rj6bz2Ru+aqulNlyOxbt8l8UaTrBpP/AC/s/wC6x6vM3/od13fEybp7Rn6Ug7Yz8lr6vMw9iXS5L4jqLTGjd+mA+Jrm+oWvYT6EUtk3a/RnwwSFLjNPJ7k8TuoSNv4XWrpSXFFWpaXFP3oSXkx+0X3bUUSu93EWy20mDEhRyQMSFC0bJmLmqFmyZqc1RSNkxvJGo2SpjKaBaNk0ZDOSOy1yTp5EjeQVLCo4sNZJrDq2y7VndOLyijXo5N2I0DXjO3/4u21GpHVEopuLwxphodG72TbmOB7QoE5U37JLhS4k7S4i1zshNncAePw/grtGup7uZBOm47x6pyMRAKgBACARAKgIvHcfgpG5p3ht/daNr3fC0be/ctJ1Iw4lq1s61zLTTWe/kvMrnGdZk8l207BE3g51nyHrt7rfNU53Un7u49Pa+j9GG+s9T6cF938iLwDDJ8UkkbJUuuxrXfnM0gNyRsbcAblpTjKq97Ll3cUdmwjKFNYbxuwv4J4aqpP+5Z+yd/UpfVH1Of8A3LD/AK38fwH+Fkn/AHLP2Tv6k9UfUf3LD/rfx/BwNRHle5l75XEX52Ow24X3qoego1o1oKceZrWCUEMikIZN9PWyR/5cj2fC9zfQrGEyOdGnP34p+KRNUWmtZHvl6QcpGh3mLFaOnFlCrse0qfpx4MnqHWTwmg+9G/8AlcPmopW6fBnNq+j3OnP4r+V9ifo9NKOTZ0uQ8pGlv727zUErefQ5tXY93T/TnwefyTMNQx4ux7XDm1wd6KtOm1xKEoTg8STXiDgq8ohM1uaoWjdM1PYtGjdMazQKNoljMYyR2WCxGWQhfYqejUcWYksk9h1VwO4716GyudL7jnV6RvqYWsu4kBo23JsAOsrp1YLGUQU8t4XEqTTbSvNMwUrz+afn6UcXt3Zebd/bdV47nlHpLLZ+mDdZcVjHd9y19EcfbW0zJ22Dvdkb9SQe8OziOohdKE9Syecu7Z29Vwfl4E0VuVhAgFQCFAAQEVpRjTaSmknO0tFmN+s92xo8fK60qT0xyWrO2dxWVNc+PhzKDrq+SeR0sri57jck8Opo4NHALmSbbyz31ClClBQgsJGtq1LCLI1OU/t1EnC0bB23c4/JW7Rb2zzXpJU9mnDxf0RZyunlBljVT0UEsn1WOPfaw81HVlpg2bQWZJHm2hfndJIfpPce6+zyXNluSR77ZkNNIerQ6QIZFQyCwAQAgBALG8t2tJaebSWnxCGJJSWGskpSaS1UfuzvI5OOcfvXUcqNOXFFKps+2qcYLy3fQlINPaoe8In9rXNPiD8lBKxpPhlFSexLZ+65Lz/A9i1hn6dOPuyH5hQS2auUvkV5bCX6Z/Ffk3f4gRnfDJ3OYVE9mS/ciP8AolRcJr5mmTTaNxAbDISSABdm0k2A381q9lVH+pfM3WyKkd7mseZZjMIisLsF7C+/evRQ2VapJOCyeVd1VzuZXWsDSk0lQyCmyglmZ2zNluSBx4qtK1pqbcFhI7OzKMa/+9l9Dh8UxmoqP86V7xwaTZg7GDYpMvGD0dK1o0f9uKXfz+JEShZRmR1+qbH/AMnrOgcfzc/s9QlHuHv2t7wrFCWJY6nD2vb9pS1rjH6F6K6eWEQCoBCgFQFQ648XzTx0rTsjb0jx9t+xt+xoP6yp3MsvSeo2FQ0wlVfPcvBHAsVRnoom1qwSouPVRS5aLPxkle7uacg/hKv2q9jJ4z0gqarrT+1L57/5O0Vk4Zx+tbEOiw+Tm4hvz9QFXuX7Kj1f5LNpDVVSKTw2PLGAqE3ln0K1jppIfQQue4MY0ucTYNaCST1ALCTe5Es5xhFyk8Jc2dphWrSoeA6Z7Ih9UXe/vtYDxKsxtZPjuOFcekNCDxTTl8l9/oSU+qwZfYqDm4ZmDL5G63dp0ZVh6SvPtU93czm4dBqt0z4MrGuY0OzOc4Mc1xIBY4NN9x2WCgVvNvB1ZbatI0lVy2nuwlvT71kef4a1vOD9o/8AoW3qs+4g/uGz6S+C/wDIgcewOWkeI5styLgsLi09QJAufxChnBweGdK0vaV1DVT+fH6sb4Thz6iVkMVs772zEhos0uJJANhYckhFyeESXFxC3pOrPgjpv8Na3nB+0f8A0Kb1Wfccn+4bPpL4L/yGGNaFVNLEZpTEWggWY9znbTbYCweq1nQlBZeCe32zbXFRU4ZTfVJL6nOKE6h02FaC1VREyaMxBjxdud7g61yLkBh5c1PG3nJZRyrjbNtQqOlPVlccJY+o6/wzredP+0f/AELPqtTuIP7htOkvgvuRFFGKKtAqmF3ROvZh9kuHuuuRctBvw2kKNexPfvwW603d2jdu/eXPj4dzOhxfWZNNIYKGB8hOxtmm57eIb4dqndWdTct31PL/ANLlS31WkkMMO1Y108jqirkjY+Q3dve4cLWbYCwAG/gtvV5NY4ItUdqW1svZTk/gv88icGqYW21Lr9UYt6rPqvebP0if/X8yLxLVPUAXhmjf1PDoz4i49Fq7aS4Mkht6lL34teG/7Fe4pRS00xjkGSWMg7wbHY5pBHcVE04vB0Y1IVoao70z0do1ioqqWGoH02AnqcNjx3OBC6EJalk8XcUnSqyg+RJFbEIqAQIAcbbUB5qx7EOnqp5vryvI+EHKz90Bc2bzJs95aU+zoxh0RojKiZdibQVgmiehNF6PoaSCP6sbb9pF3eZK6tNYgkfO76r2tzOfVslFuVCptelbsgpxxOYjv2fwqnXftpdFk6my6eqpk4rDqN8jmRRtzPcQ1oHPr5DrVRJyeEe5nUhRp6pvCSLu0S0Wjo49lnTOH5yS20/ZbyaP/q6VKkoLvPCbR2lUu59Irgvv3k3VVLY2F73BrWi5JUkpKKyznJNvCOVh1i0ZmEJflJOUFxba53XF/Z71Xjcxb4PHUsq0quOpI65WSqKgKQ1r1xkxJsQOyKIX7Xm/oG+K51V5bZ6rYUGiW1S0maqkk/04rDtkNvRpWbVZk2WvSOrpt4w/c/p/7LZXQPFlda68R6OkbGDYvd/b0JVW4eXGPmX9nRbq56FXUzDlA3nYO87lRfE+gU1pgsnorB6QRQRRD6EbG+DQF1oLEUj5vc1XVrSm+bbHM0ga0uO4Ak9wust4WSBHnmcyV+JSNj2uc8Rt5DKPaJ6h7RXN0uSSXFnsdnTjb0HUm/ZSyXjo3o7DRx5Ix7R9+Q+888yeA6lfp01BYR5q9vql1PVPhyXJDTSvS+GiH5wjNyvu5Cw2knkFpVraXpSyyKjQlVe4i9H9ZdLUPDHExE7Gl4LWk8sx4rWNx+5Fmps2vGOpLKOmxXGI4IXyuc2zWl1yQB3lbSuIJbt7KkaMm8YPNuPY2+sqDM4+yBlGy19pJPeT4WVXgt/FnpbClKCxyLY1H4nmp5qcnbE/O0fZkv8AzNPirNvLc0c3bFLFRT6r6FllWDjiNQA1AROl1Z0NFUyje2CTL8RaQ3zIWs3iLZPaw11oRfVHmyFc091FjuMrVk8SSwak6aeKIfTkY09hcM3ldIrMkhXq9lSlPomz0YAusfNxUBQmtGs6bE8vCMZe8bPUFc6rLMpPyPS7EpZaZ3eqrAQyM1bx7T7tivwj4uHxEeAHNTW1PC1Mx6QXuqat4vct78fx9SwFbPNlQa4dJndI2kiNre9b6xG09wNh1k8lRry1zxyX1Ors617SWWcHSUIAygXcdl+JJ/uq0pNntqFCFKO/zPS9O0hjQd4aAe0BdZcD5tNpybRm42F0k8LJhLLPOWM1PTV9VNzlLQepgDB/CuXLgj3Ox6emnktbVLRZaZ8vGSQ/qsGUeebxVu1jiOTjekdbVcRh+1fXf9juFaPPFJ66K3pKyKEbmAE+Z/m8lRrPM2+iwd3Y9LVLJG6LUXS1dPHwMrCfhYc58mqCnHVNI9Vf1extqku5/Pd/Jfy6p84IXTOs6Kinf9gj9bZ8yobh4pv4ElGOqaRV+oymDqiaV3vCMkdsj9p8vNRUUtfgjv7SzCzjFc5fRF1K2ecKf1zYBIZ4qsAuhtlkttEbxYAu6iABfq61UrwabkuZ3NjTg56JHCFotZUz2GDVUx5hZxcQNwLnFvhey2UmVZ21JvOBq9gGwLbJq4qKwjstTld0eIZL7JYns7S2z2+hU1B4kcfa1PVQz0ZfCunlxAgBqA4/W1Plwyb7To2eLxf0UVb3GX9mRzcxKFhKos9hAdxlaMsROy1XUnSV7DbZGx8neLNHm9S26zM5+2quiza6tL+f4LuXRPEGEr8rS47gCT3C6w3hA84RtdV4hJbfJNkB+J2091z4LmY1JLr/ACey2ZihRdV/pWT0bSU7Y2NjaLNa0NA6gLBdNLCweQqTdSbnLi94Vc4Yxzzua0u8BdYlLSmzVLLwea6qoM9XNM439ogdx2+d1zHlR38957XZFBRjkndE6TpaynjtcGQE9jLvP8KUlmaR0do1eytak+767v5L8XVPnBH4/WCGmllP0I3u8Gk/JQ13iHiS0Y6ppHnDCQcmY73EuJ5k7SVz6j3n0OwhppI9D6IUXQ0cEZ3iNpd8Tvad5ldKlHTBI8LtKt2t1Umurx4LcTCkKJ5x0nrOnxKaTgCQOy5I9QuXKWU31Z6/YtLCTOw1UUmesdJwjiJ+88gDyDlJarM8k3pDV02yj+5/T/EW8ugeKOE1y1eTDnAb3ua3xIB8iVWuHwRdsIaqqOF1Y4q2lqWZzZkjOjceAJILHHquLd6r0qmmpvPVbRs3WssR4x3/AHL1XRPEGEsYcC1wBaQQQRcEHeCDvCGU2nlFR6faD/k+appheHaZGcYutvNnp2bqNahj2onq9l7X7TFKt73J9fHv+pwLlWR3mNpQt0QTHeilV0VdTScp4wfhc4Nd5OKkg8STKF3DVRnHuZ6bXQPFiIBQgOB11uth3bPGP4j8lDX906Wyv+R5Mo+EqkesgPI1qyxEtTUxR7KibrZEO4Zj6hWbVcWee9IavuU/F/wWcrh5ohtMazoqKd//AIy0fe2fNQ3DxTZJSjqmkU7qjpekro3Hh0sv7pA83hVqazUS6Hq7v/S2bLvwvn+C+1fPIHP6e1nRUE7/ALB/35KC49zHUmt46qiRQOEx2jHM7SqE3vPoVnDTSRZeqTDc0stQRsY3o2n7T9rvAAfrKxax3uRxvSO400o0Vz3vwXD5/QtNXjyBxGuCv6PDpGjfI5sQ+8dv7ocq1w96XmXtnw1VSqcCo88kMQHvyRs7nOAPldUUtUsHvJSVG3cukW/kejGtsABw2LrnzZvLyMsdquip5ZPqxuPfaw8yo6stMGzMFmSR5tw52Z0kn1nk919i5s9ySPfbMp6aeS6NU+HZKZ0xG2V5t8DLtHnmV21jiOep5/0hr67hU1+lfN7/ALHcKyefKm16Vl/yWnH0nueexoAHm7yVKs/b8EdnZFPVPJwYGyyqHuFuLB0H08MeWnqjdm5kp3s5Nfzb18FZo19O6XA8vtbY/GtQXiv5X2LTY4EAggg7QRtBHUr55YHNuLHaDsIQFCawMB/IqvK0fmZQZIuTdvtx9xIt1ELn1qemW49jsm+denpnxRy8oUSOnIbNflc131XB3gb/ACW5WmsrB6oppMzGu5tafEXXSR4WSw2jN29DBkgOA12N/wCndk8f8w+ahr+6dLZX+/5Mo2EqkeqgPYitSxEvfVbRdHh8ZO+Rz5T2ONm/utCv28cQPIbZq67prphf55nWqY5RwGuiuyUOQb5HW7t38yrXD92Pf9C7YQ1VUcnqgAbWNHOCQDtuw/IqG3f+oem2zDGz0ujX8l1q+eMOT1pwl2GVFuDcx7Bv8lDXWYlmzeK0Sm8FonzGOKJpc91gAPU8gOJXP0uUsI+gKrCjQ1zeEl/nmX5o1g7aSnZCNpAu931nna4+PkunThojg8DfXbuq8qj8l0XIlFuVCp9eVRc0sPAvdIfui38xVKu/b8jt7Gp6pknqw0YLf+cmbYkWhaQQQDsMhHXw6tvFZtqWPbZc29tFS/8AjU3uXvP+PLn3liq4eYOY1lPIw2oLeDQT2Z23UFxvp/D6k9ss1YoprQvA5KoshjB27XvtsY3i4/IcSqehznhHufWadpa9pPyXV9D0NRUrYo2xsFmsaGtHUBZdJJJYR4OrUlUm5y4veblkjKG1n1nTYoW32Qxtb2F13H1C5s3nL6s9XsSlwZBkqA9PgEMFgarNIZBL+RvJdG5rjHfexzdpA+yRfZwsrdtUaek8ztzZ1NQ9YhufPvzzLVV48oVZr2cBFS/WExtzsWG/yVSu8yx3HW2U2qmUVhIqqPXyGU4WxXkendGpc9JTu5wRHxYF0Yb4o8RcLTVku9kg42WxCKEBxeuGLNhkv2XxO8HgfNRVvcL+zHi4XmUDAVSPVwHsd+G/cO3gtWWYPqem8JpBFBFEPoRsb4NAK6cVhJHga9TtKkp9W2O1kiKc131maangHD2j6/MKlXft+C+p2tj0tU8kDoxiIpqqGY+6x3tfA5pa7ydfuVenLTNM9be2/b20qS4tbvFb0X/G8OAcDcEAgjcQdxC6p85aaeGEjA4FrgCCCCCLgg7wRxCGE8DSgwuCnB6GKOIccjGs8bBaqMY8ES1K9WrhTk3jqxphWkUM80sMbgXRhrt/vNJILgOVxZaU6qm2lyMSpSjFSZMKUjI/EsDp53xyTRMkdHcxlwvlva+zcdw3rVwi+KJadepTzobWeg20j0gjo2sdIQGukYwk8A4gGw7FHOsotRRmlRlU4Ew032hTEJjNE17S14DmkEFrgCCDvBB3hDKeN6GtLRwUzMsTI4mXAsxoYCSbDYN5WvsxRvOpUqP2m34j1bEZjK6wJ5Bazlpi2ZisvBReieDHE8SqpXkiISvc8jeW5i2NjT1hu/kFShT1tL4nqFdqyttUfee5fyy44tHqVrOjFPFktaxjab9pIuT1q52cMYwcCV9cynrdSWfFnI45qxje7NTSdFfexwL2fdN7js2qvO1T914Oza+kM4LTWjq71ufnyJDQ7QVtHIZpJOkksWts3K1gO8i5JJPNb0aGh5bK+0tsO6h2cI6Y8+bZ1s8wYLuNlLOagss40YuTwjz9rD0gFfWgRm8MF2tI3PeT7ThzGwAdnWqMpPfJ8Wel2Za4w2NcRwSWJgkcBbjY3I2gX67EgG17XWuhpZOxG5p1JaYkDMEQkekdBjfD6T/14vJgC6FP3EeJvP8AkT8WTbgtysDUBzusWDPhtUOULn/qWd8lpU91lqyeK8PE82wlUD18TpdCqPpq2nj3gytcexl3n+FZgsySMXdTs7ecu767j0guieHBAeftYNX02KScRGLf77gFzajy2+rPV7EpcGRigPTnZ6HadOpWiGcF8I90i5cwcgOLepT0q8obuKPP7U2N28nVpbpc117/ABOtqdZlE0XEgd1bWnwIv5Kx6z0izzctnV4vDicBpRrImqbxwCzDs2AgH4idruzYFBOc5+9uXRF612VNveiC0dqpaWcVLXEy3OYk7HA72u5j8ByWiqOL9k9Etl05UXTnz+XgWxQazKVzR0v5p3EO3dx3KzG63b0eXuNj3FGWMZXVDbF9atIxpEJdM/g2MG3e8gAd11rKvOXDcaUtm1JPeir8ZxKeul6WpNmj3IhfIwd+88yVXckuB6ax2Yqe+R2+jesJ1PE2GZhe1gAa8XLg0bg7nbmpKdxKKxxKm0th9pN1aPPivsPK3W7GNkcRJ+0H+mUeqldzPlH5nF/pVdPDQx0W0lqcRxGIOBETM0rr7BZosAG8Pac3btK1p5nUTk8/Qkr2Lt6DnLwLcV445C6ZYh0FFUS8WxPI+LKQ3zsoLh+zjqT20NVRIofRPEZaXLLE4tdx5OB4OHEKk5tSyme3VlTuLbs5+PgWjhutGAt/5hrmP6mucw9hF7d6njdPmjzlxsOvTfs70bpdalENxJ72/Nb+s/8A5ZRdhWXFEZXa3YQPzbCT2OcfQDzWruJvgseJJDZtWXFHD6RaYVdaCy5iiOx2323DkSNw6h33UDlvzJ5Z2bTZLW9kNBAGCw8eK0byd6nSjTjhEjX4zLIzI4i3GwsTtBtv2AkAm1rkLbW2QRtqcHqRByhZRiR6N0EH/TqT/wBeP+ELoU/cR4i9/wCRPxZOFblYGhANsVphLDLEdz43sPY5pb81hrKwb05aZqXRnlMMLXFp3gkHtBsVzj2kXneWRqXos9a6XhFEf1pDlHkHKagsyyUNsVNNuo9X9C7lcPLgUBy0ur+hdI+V0RL3m7j0sm09mawUPYQxjBfobSuKKxTljyQP1fUB/REdksn9Sx6vT6FhbcvV+r5L7DSbVpRn3TM3skv/ABArV2sCaPpDdrjpfl9iOqNVMZ92d/3mNd6WWrtVyZYj6Ryfv018X+Ri/VXKPcqI++Nw9CVo7R9SzH0jpc6b8mvsaxquqP8AWh8H/gseqS6m/wDclD9kvkbotVch9+oZb7Mbj6lZVo+pHP0kp43U35tfYaaV6FQUVMZelJeCDd1g226zWgbyS0bTzWtWkoJb8tm1jtmVeuouCUe7+WQuiujMtc49GQ2Nts8jr2F+DR9Jyjp0XNnUvtp0rSCct7fBffojuY9V0Fts0xPMZAPDKrPqkep59+klfO6Efn9zU/VXFwqJO9rCnqi6my9JKnOmvizptGNF4aJrhHdz3WzPdbMQNwFtgHUpqdJU+Byr/aVW8a17kuCROKU55VWurHR0bKNhu6RwL7cGMIPm6w+6VSqz1T7kdjZlu5Tyc3o7o0Z4HvDsuQ5GjLfM7KCePNzR3qGNPWmz1Fxeq1nCnjO7f3f5hkjNoWczwyUOyhmT2QC9znAOA27WhrmG4v7wC27DoyCO1lpi5RxnOe5Y+raaw+hrfoY2xd0t22zNe2O7MpbK9j3m/stLYvF7QnY95j+pZaThv5pvfnKTS3b3l/JnJtaOVlBk7GlIUoGYFZNGYPREbOg0R0PdVSNdKC2EEEjc6Tb7oHAHn4LOeSOPe38KScYPMvki+aaIMY1gAAa0NAG4ACwAXUgtMUjyEpapNmTgtjUVAKgPMWmtB0GIVMfASuc34X+23ycqFRYk0evs6mujGXcWJqaraeGCd8ssbXvkADS4Z8jWixy77Eud4LelUhBe0zm7YU5Tikt2PmWI3SKmO6Vvp6qX1mn1ON2U+hrqNKKVm+Znc9hPqnrMO/4G3YT6DR2nNGP0vgL+hWPWod/wHYT6G+DTCjfumaO0OHqFlXNPqaulNciRgxWB/uyxnse2/hdbqrB8GjVwkuQ7a4HcbqQ1FQAgMJZQ0FziABvJ2ALDaSyzKWSmNOMSdiNU2ni/y2uBN+Tb2v2kk+C5Ve5iszfDgjo0KTisll4AIaOCOBz2NeBdwBF8ztp2DbxA7lcpThTgk3vKlVzqSy8skZcXhbtdIB4qT1in1NOyl0G50lpOM8Y7Tb1T1il+5GOzn0MZNJ6UC/TNPw3PosO5pdTPZS6HLaQ6xo2gspwZHnYGtIJJ6yLho81DOu5bo7l1J6Vvv9orwaO1k8jqmZoc9+0DMBlHBoB3ABVpSWMI9HY3NpR9548jecCqwLdFLa97N2i/OwO9aZOsr+0lv1x8/wAml2E1Q/Qz7Ng9iQ2HIWCZJFdWz/XH4ow//LqbW6Ce3LopbdWyyybO4t+OuPxRnHo9VO3U83fGR6rBpK9tlxqR+I9g0KrHfog343tHpdMlee1bWP6s+CN8mhT4/wDNlaOpgJPibeiORRq7bh/9cX5jrCdDpJHjo4jl4ySXDe6+/uCzGlUqcEci52nVqLEpYXRFoYHgradu/M/i7cOwDgujRoKnv5nJnUciVU5GJZABQCoCkteeGZKmGoA2SsLHH7UZFr9zh4KrXW/J6DZFTMHDp/JX9PmPstLtvBpIJ8FW7zsyjCUfbOiwrRJrrOmv8N7nvd+CjdZ8jlVrulH2aMfN/Y7LD9G4GjZC0Ds/3dU617Cnxe/oij/qVHvZKR4PDwhZ+qufPadWXuLHzJVSS95i/wDDMLt8bR5eih9auHxkHOC4GbdDYeDnt+FxHzUkbqquLIpVV0NzNG5Gf5dTIO0Byswv5LkQtp8UOGQ17PdmY/4muHo5WI7Sff8AE10wfIydXYjuyQHrzPUy2j3saKYwrqTEKgZHyxxtO/I0l3i4my1leRfHLNlojwQ70f0YipgbDM873O3lVatXtOIdSTMcV0YimdcktFy52UkFxPM3WYVdK3BVGjSNC6UfQPaSStZVZvmbqtI0TaGU/AeZCidWsuEiRVVzQym0Oh4sJ+8StHd3EeZKnBiwYXFD7kYaexRO+r85EqowkbjXlvJbx2hV54M+pwfUyZjjh9Bp7yFItoy5xQ9Rj1Y4ZpIR+jH6/wDZbf1F/t+f4NfUF+75Gz/ig/6X7/8AZZ/qT/b8/wAD1Bfu+X5NrMfcf0YH3ifktXtKXKPzNfU0v1Etgsj5nEuADRvtfaTuF1e2dOpczbksRX1Kdyo0lu4skaV1O9xDMrnDabj2h17d29dyFOmuCKlSFWKzLgSCmIAQCIBUAhQAEByWtLBfynD5A0XfFaZnP2PeA7W5lHVjmJd2fW7Kss8HuKo0bwvKAbXkdbuvwC5E56nhHQu7l1HpXBfMtbRrA42jNIA93X7rewcT1qxQpw/VvOZUk+RIS0TWG1r8iduxcK5s1Qnp+DJ41nNZNDxZU2iSLMA5aGzRujkWSNo3hyZNGjMOWcmMC3WykYwC2UgIttYEJW2sGDis6zKRoketHM3SGc0yjbJoxGFRKo2yeKI6YA8FoWYtobmEJkkU2Ap+tZHaIcQUJ6kw2aSrIk6XDXEgAbT1qSnQnUkoxW9ladxFLLO1oKURsDR3nmeJXtLS3jQpKC8+9nDq1HUk5M2tiaDcAA8wACrODVyb3NmSGoWQCoAQAgECACEBWlZg/wCTVLxb2XEujP2Ttt3HZ3BcerS7ObXwLsJaonU0ElmLaEsGJIexTCQZTv4HkVNWpRuKel8eRCm4PI1ljsbHevN1aUoScZLei1GXNDSRqrNE8XkwEi0NsG+OdCNxNzZENNJmHrOTGDLOs5MYEzrORgxdIs5M4NL5VnJsojSeZYySxiR8860bJ4xGUki1JkjUSsG4NagbHdPAspEUpErTQKaEMlacjpMNo8oud58gvUbPs+yjrlxfyOZWq6nhcB8umQCFAKEAIAQAgBAIUAqAbV1EyVuV46weIPMFaVKcZrDNoycXlETU0To2W3jmPnyXOqUJQ8CzGopEIK7K5YhPBmUSdpapszbXs4bjz6itq9CNxHpJcPyRpuD7jVNGQbEWK89VpShJxksMsxlzQ0kjVZxJ4yNBJC0aJOINqFgOBsbVLBq6ZmKpZya6BfylbZMaDW+pQ2UBvJUpk3UBnNULGSWMRo96wSpGCwbGbY7oatjuCnWyRHKZI08CljDJXlM6HDqDL7Tt/Acu3rXpLDZ+j26nHkun5OdWratyJJdcrAgECAVACAEAIAQAgEQCoAQEXX4DDLtLcp+s3YfDcVDO3hLkSRqSRGxaNPjN45QRyc2x8R+CiVtKPBmzqp8USrKZ7haQC43OBvZYrWqrRxNb+piM9L3DOppS3fu58FwLiznRftLd1LUKilwGcsCpSgTRmM5YFE4E8ZjZ7SFG4kiaNReUNsIx6UoNKMXSlDODW5xQzgwLUMmTYUGo3R06zg0cx1FTrZRI3Mf0tGXGzRdWaNvOrLTBZIJ1FFZZ0FDh4ZtO13kOxeks9nwo+1LfL6eBz6tZz3LgPV0SAEAiAVACAEAIAQAgBACASyALoBUAIAQCEX3rDSawwMp8OB2t2dXBcuvsyMt9Pd3cieNZriR81IRvH4LlVbSpT95FiNRPgNZKZVnSJlUGslIoXSJFUNDqRadmbqoazTLGg27QBSpoHaGxtIs6DV1Da2lWdBq5jiGjJ2AEqalbzqPEFk0lVS4kpS4Pxee4fiuvb7IfGq/JfcqTuv2krFEGizRYLtU6UKa0wWCpKTk8szUhgEAiAVACAEAIAQAgBACAEAIAQCWQBZAF0AqAEAIDRJSNPDw2KtUtKM+K+BuqkkN5MMHA+Kpz2XF+7IlVd80N3YSeY81XeyZ8mjdXCNZwh32fE/gtP6VV7v8API29ZiK3B3c2+f4LK2TU5tfMO5RvZhI4u8Ap4bJX6pfA0dz0Q5jw9g4X7Vap7PoQ5Z8SJ1psctaBu2K7GKisJEbeRVkwCAS6AAEAqAEAIAQAgBACAEAIAQAgBACAEAIBLIAQBdAKgBACAEAIAQAgEJQBdAFkAqAEAIAQAgBACAEAIAQAgBACAEAIAQAgBACAEAlkBieCAUFALdAISgEJ3IBQEBlZACAEAIAQAgBACAEAIAQAg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194175" y="-1419225"/>
            <a:ext cx="31813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507" y="2781187"/>
            <a:ext cx="31813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2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http://finance.yahoo.com/blogs/daily-ticker/us-flavor-lay-launches-1-million-chip-flavor-192908678.html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http://www.prnewswire.com/news-releases/lays-do-us-a-flavor-contest-returns-to-the-us-with-1-million-grand-prize-for-best-potato-chip-flavor-idea-300021897.html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https://www.youtube.com/channel/UCw3RyPiunzItoI61fJrdHjQ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2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Us a Flavor Campaign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Lay's Do Us a Flavor</a:t>
            </a:r>
            <a:r>
              <a:rPr lang="en-US" dirty="0"/>
              <a:t> campaign </a:t>
            </a:r>
          </a:p>
          <a:p>
            <a:r>
              <a:rPr lang="en-US" dirty="0">
                <a:hlinkClick r:id="rId3"/>
              </a:rPr>
              <a:t>Do Us a Flavor Case </a:t>
            </a:r>
            <a:endParaRPr lang="en-US" dirty="0"/>
          </a:p>
          <a:p>
            <a:r>
              <a:rPr lang="pt-BR" b="1" i="0" dirty="0">
                <a:solidFill>
                  <a:srgbClr val="A41034"/>
                </a:solidFill>
                <a:effectLst/>
                <a:latin typeface="Trade Gothic W01"/>
                <a:hlinkClick r:id="rId4"/>
              </a:rPr>
              <a:t>Frito-Lay’s Do Us a Flavor Contest</a:t>
            </a:r>
            <a:endParaRPr lang="pt-BR" b="1" i="0" dirty="0">
              <a:solidFill>
                <a:srgbClr val="A41034"/>
              </a:solidFill>
              <a:effectLst/>
              <a:latin typeface="Trade Gothic W01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3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SERVAS Digital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S</a:t>
            </a:r>
            <a:r>
              <a:rPr lang="en-US" dirty="0"/>
              <a:t>ustainable Goals </a:t>
            </a:r>
          </a:p>
          <a:p>
            <a:pPr lvl="1"/>
            <a:r>
              <a:rPr lang="en-US" dirty="0"/>
              <a:t>Allow more consumer involvement in creating chip flavors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Improve social media presence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Increase sales to customers in the United States and other countries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Create a wider variety of chips in the brand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326" y="4839420"/>
            <a:ext cx="3189856" cy="17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0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</a:t>
            </a:r>
            <a:r>
              <a:rPr lang="en-US" dirty="0"/>
              <a:t>ngagement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Reached Target market through social media influence, creation of a flavor store in New York City </a:t>
            </a:r>
          </a:p>
          <a:p>
            <a:endParaRPr lang="en-US" dirty="0"/>
          </a:p>
          <a:p>
            <a:r>
              <a:rPr lang="en-US" dirty="0"/>
              <a:t>Message allows the customer to choose what flavor they like best, and also input their own ideas </a:t>
            </a:r>
          </a:p>
          <a:p>
            <a:endParaRPr lang="en-US" dirty="0"/>
          </a:p>
          <a:p>
            <a:r>
              <a:rPr lang="en-US" dirty="0"/>
              <a:t>Brand uses customer reaction to certain flavors from other countries/states to attract new customers</a:t>
            </a:r>
          </a:p>
          <a:p>
            <a:r>
              <a:rPr lang="en-US" dirty="0">
                <a:hlinkClick r:id="rId2"/>
              </a:rPr>
              <a:t>https://www.youtube.com/watch?v=VMmCZOZeT_k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4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11" y="2443737"/>
            <a:ext cx="5578237" cy="35988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54" y="2147019"/>
            <a:ext cx="2794867" cy="209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54" y="4411644"/>
            <a:ext cx="2794867" cy="19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2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</a:t>
            </a:r>
            <a:r>
              <a:rPr lang="en-US" dirty="0"/>
              <a:t>elationships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Campaign creates interactivity on Lay’s Facebook, and Twitter</a:t>
            </a:r>
          </a:p>
          <a:p>
            <a:r>
              <a:rPr lang="en-US" sz="2400" dirty="0"/>
              <a:t>Customers can vote online, and submit new chip flavors also</a:t>
            </a:r>
          </a:p>
          <a:p>
            <a:r>
              <a:rPr lang="en-US" sz="2400" dirty="0"/>
              <a:t>Allows the customer to feel in charge of campaign</a:t>
            </a:r>
          </a:p>
          <a:p>
            <a:r>
              <a:rPr lang="en-US" sz="2400" dirty="0"/>
              <a:t>Increases the positivity among Lay’s customers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14" y="2184825"/>
            <a:ext cx="6135183" cy="3461996"/>
          </a:xfrm>
        </p:spPr>
      </p:pic>
    </p:spTree>
    <p:extLst>
      <p:ext uri="{BB962C8B-B14F-4D97-AF65-F5344CB8AC3E}">
        <p14:creationId xmlns:p14="http://schemas.microsoft.com/office/powerpoint/2010/main" val="420864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V</a:t>
            </a:r>
            <a:r>
              <a:rPr lang="en-US" dirty="0"/>
              <a:t>alue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34435" y="2218695"/>
            <a:ext cx="5608336" cy="35993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Campaign benefits both organization and individuals with customer involvement and data feedback for organization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Continues the Lay’s slogan of “one taste and </a:t>
            </a:r>
            <a:r>
              <a:rPr lang="en-US" dirty="0" err="1"/>
              <a:t>youre</a:t>
            </a:r>
            <a:r>
              <a:rPr lang="en-US" dirty="0"/>
              <a:t> in love” by creating the flavors customers will love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Importance of customer opinion and input on chip flavors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5" y="2336872"/>
            <a:ext cx="5628841" cy="35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5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</a:t>
            </a:r>
            <a:r>
              <a:rPr lang="en-US" dirty="0"/>
              <a:t>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Action is achieved through constant involvement with customers, aiming to please everyone through the Do Us a Flavor campaign</a:t>
            </a:r>
          </a:p>
          <a:p>
            <a:endParaRPr lang="en-US" dirty="0"/>
          </a:p>
          <a:p>
            <a:r>
              <a:rPr lang="en-US" dirty="0"/>
              <a:t>Social Media interaction greatly increased in the start of campaign and continues to grow </a:t>
            </a:r>
          </a:p>
          <a:p>
            <a:endParaRPr lang="en-US" dirty="0"/>
          </a:p>
          <a:p>
            <a:r>
              <a:rPr lang="en-US" dirty="0" err="1"/>
              <a:t>Celebirty</a:t>
            </a:r>
            <a:r>
              <a:rPr lang="en-US" dirty="0"/>
              <a:t> involvement helps aid the campaign in being successful through online and </a:t>
            </a:r>
            <a:r>
              <a:rPr lang="en-US" dirty="0" err="1"/>
              <a:t>tv</a:t>
            </a:r>
            <a:r>
              <a:rPr lang="en-US" dirty="0"/>
              <a:t> commercials, reaching out to customers </a:t>
            </a:r>
          </a:p>
        </p:txBody>
      </p:sp>
    </p:spTree>
    <p:extLst>
      <p:ext uri="{BB962C8B-B14F-4D97-AF65-F5344CB8AC3E}">
        <p14:creationId xmlns:p14="http://schemas.microsoft.com/office/powerpoint/2010/main" val="159546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</a:t>
            </a:r>
            <a:r>
              <a:rPr lang="en-US" dirty="0"/>
              <a:t>ynergy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7008952" cy="3599316"/>
          </a:xfrm>
        </p:spPr>
        <p:txBody>
          <a:bodyPr/>
          <a:lstStyle/>
          <a:p>
            <a:r>
              <a:rPr lang="en-US" dirty="0"/>
              <a:t>Campaign transforms Lays into digital strategy </a:t>
            </a:r>
          </a:p>
          <a:p>
            <a:r>
              <a:rPr lang="en-US" dirty="0"/>
              <a:t>Create more voting websites other then Facebook </a:t>
            </a:r>
          </a:p>
          <a:p>
            <a:endParaRPr lang="en-US" dirty="0"/>
          </a:p>
          <a:p>
            <a:r>
              <a:rPr lang="en-US" dirty="0"/>
              <a:t>Though consumer involvement online, it allows the organization to have a greater digital presence, therefore increasing sales across the country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01" y="2674876"/>
            <a:ext cx="3481137" cy="23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7846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150</TotalTime>
  <Words>382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Trade Gothic W01</vt:lpstr>
      <vt:lpstr>Trebuchet MS</vt:lpstr>
      <vt:lpstr>Berlin</vt:lpstr>
      <vt:lpstr>LAY’S: DO US A FLAVOR CAMPAIGN</vt:lpstr>
      <vt:lpstr>Do Us a Flavor Campaign </vt:lpstr>
      <vt:lpstr>SERVAS Digital Analysis</vt:lpstr>
      <vt:lpstr>Engagement </vt:lpstr>
      <vt:lpstr>THE ASK</vt:lpstr>
      <vt:lpstr>Relationships</vt:lpstr>
      <vt:lpstr>Value</vt:lpstr>
      <vt:lpstr>Action </vt:lpstr>
      <vt:lpstr>Synergy </vt:lpstr>
      <vt:lpstr>Takeaways 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LAY’S: DO US A FLAVOR CAMPAIGN</dc:title>
  <dc:creator>Elaine Ritschard</dc:creator>
  <cp:lastModifiedBy>Ira Kaufman</cp:lastModifiedBy>
  <cp:revision>21</cp:revision>
  <dcterms:created xsi:type="dcterms:W3CDTF">2015-09-24T00:14:49Z</dcterms:created>
  <dcterms:modified xsi:type="dcterms:W3CDTF">2023-06-29T01:41:19Z</dcterms:modified>
</cp:coreProperties>
</file>